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.pn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2.sv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1.png"/><Relationship Id="rId5" Type="http://schemas.microsoft.com/office/2007/relationships/media" Target="../media/media3.mp3"/><Relationship Id="rId10" Type="http://schemas.openxmlformats.org/officeDocument/2006/relationships/hyperlink" Target="https://officeweb365.101eduyun.com/?ssl=1&amp;furl=https://bukehi.github.io/BukehiWeb/livefile/livepowerpoint.pptx?" TargetMode="External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10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82295" y="5172580"/>
            <a:ext cx="914400" cy="914400"/>
          </a:xfrm>
          <a:prstGeom prst="rect">
            <a:avLst/>
          </a:prstGeom>
        </p:spPr>
      </p:pic>
      <p:pic>
        <p:nvPicPr>
          <p:cNvPr id="2" name="裁缝铺 - 东海老人">
            <a:hlinkClick r:id="" action="ppaction://media"/>
            <a:extLst>
              <a:ext uri="{FF2B5EF4-FFF2-40B4-BE49-F238E27FC236}">
                <a16:creationId xmlns:a16="http://schemas.microsoft.com/office/drawing/2014/main" id="{9EA8BD33-3D24-F2DA-11DC-5EF8B8CCE7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73724" y="771020"/>
            <a:ext cx="10222522" cy="914400"/>
          </a:xfrm>
          <a:prstGeom prst="rect">
            <a:avLst/>
          </a:prstGeom>
        </p:spPr>
      </p:pic>
      <p:pic>
        <p:nvPicPr>
          <p:cNvPr id="3" name="方大同 - 春风吹">
            <a:hlinkClick r:id="" action="ppaction://media"/>
            <a:extLst>
              <a:ext uri="{FF2B5EF4-FFF2-40B4-BE49-F238E27FC236}">
                <a16:creationId xmlns:a16="http://schemas.microsoft.com/office/drawing/2014/main" id="{0C55DF55-5373-3B8D-A057-3923D10BAA5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73724" y="1810094"/>
            <a:ext cx="10222522" cy="914400"/>
          </a:xfrm>
          <a:prstGeom prst="rect">
            <a:avLst/>
          </a:prstGeom>
        </p:spPr>
      </p:pic>
      <p:pic>
        <p:nvPicPr>
          <p:cNvPr id="7" name="Gert Taberner - In Need">
            <a:hlinkClick r:id="" action="ppaction://media"/>
            <a:extLst>
              <a:ext uri="{FF2B5EF4-FFF2-40B4-BE49-F238E27FC236}">
                <a16:creationId xmlns:a16="http://schemas.microsoft.com/office/drawing/2014/main" id="{C25BE92C-71F0-B9DA-DCEC-C7DE5BE472F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73724" y="2849168"/>
            <a:ext cx="10222522" cy="914400"/>
          </a:xfrm>
          <a:prstGeom prst="rect">
            <a:avLst/>
          </a:prstGeom>
        </p:spPr>
      </p:pic>
      <p:pic>
        <p:nvPicPr>
          <p:cNvPr id="8" name="TYSM - Honeymoon Phase">
            <a:hlinkClick r:id="" action="ppaction://media"/>
            <a:extLst>
              <a:ext uri="{FF2B5EF4-FFF2-40B4-BE49-F238E27FC236}">
                <a16:creationId xmlns:a16="http://schemas.microsoft.com/office/drawing/2014/main" id="{B84E1DD6-3F05-4DB6-475F-4F12E9267C1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73724" y="3888241"/>
            <a:ext cx="1022252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8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6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99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79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宽屏</PresentationFormat>
  <Paragraphs>0</Paragraphs>
  <Slides>1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8</cp:revision>
  <dcterms:created xsi:type="dcterms:W3CDTF">2024-03-31T02:06:07Z</dcterms:created>
  <dcterms:modified xsi:type="dcterms:W3CDTF">2024-04-04T12:09:39Z</dcterms:modified>
</cp:coreProperties>
</file>